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9709E-0DE3-174D-8E9E-DEE40D4D8C1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E9EB4-9A66-F64C-9377-1CB4279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91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5DA8D-F642-D945-888A-B9650A70955E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PRESENTATION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8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2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7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page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oter-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1439" y="648335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DIN Next LT W04 Regular"/>
                <a:cs typeface="DIN Next LT W04 Regular"/>
              </a:defRPr>
            </a:lvl1pPr>
          </a:lstStyle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6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3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5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9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7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A0B7-643B-7B47-9F07-15D3D3D1F5FC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BD35-2077-EA43-8245-105BE446C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1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439652"/>
            <a:ext cx="7772400" cy="229783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7300" dirty="0" smtClean="0">
                <a:solidFill>
                  <a:schemeClr val="bg1"/>
                </a:solidFill>
                <a:latin typeface="Blender Pro Heavy"/>
                <a:cs typeface="Blender Pro Heavy"/>
              </a:rPr>
              <a:t>PALANTIR &amp;</a:t>
            </a:r>
            <a:br>
              <a:rPr lang="en-US" sz="7300" dirty="0" smtClean="0">
                <a:solidFill>
                  <a:schemeClr val="bg1"/>
                </a:solidFill>
                <a:latin typeface="Blender Pro Heavy"/>
                <a:cs typeface="Blender Pro Heavy"/>
              </a:rPr>
            </a:br>
            <a:r>
              <a:rPr lang="en-US" sz="7300" dirty="0" smtClean="0">
                <a:solidFill>
                  <a:schemeClr val="bg1"/>
                </a:solidFill>
                <a:latin typeface="Blender Pro Heavy"/>
                <a:cs typeface="Blender Pro Heavy"/>
              </a:rPr>
              <a:t>ONE MIND</a:t>
            </a:r>
            <a:endParaRPr lang="en-US" sz="7300" dirty="0">
              <a:solidFill>
                <a:schemeClr val="bg1"/>
              </a:solidFill>
              <a:latin typeface="Blender Pro Heavy"/>
              <a:cs typeface="Blender Pro Heavy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622050"/>
            <a:ext cx="6400800" cy="793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600" dirty="0" smtClean="0">
                <a:solidFill>
                  <a:srgbClr val="7FB6E4"/>
                </a:solidFill>
                <a:latin typeface="DIN Next LT W04 Medium"/>
                <a:cs typeface="DIN Next LT W04 Medium"/>
              </a:rPr>
              <a:t>PRESENTED BY SHANNON CLARK</a:t>
            </a:r>
          </a:p>
          <a:p>
            <a:pPr marL="0" indent="0" algn="ctr">
              <a:buFont typeface="Arial"/>
              <a:buNone/>
            </a:pPr>
            <a:r>
              <a:rPr lang="en-US" sz="1600" dirty="0" smtClean="0">
                <a:solidFill>
                  <a:srgbClr val="7FB6E4"/>
                </a:solidFill>
                <a:latin typeface="DIN Next LT W04 Medium"/>
                <a:cs typeface="DIN Next LT W04 Medium"/>
              </a:rPr>
              <a:t>AND</a:t>
            </a:r>
          </a:p>
          <a:p>
            <a:pPr marL="0" indent="0" algn="ctr">
              <a:buFont typeface="Arial"/>
              <a:buNone/>
            </a:pPr>
            <a:r>
              <a:rPr lang="en-US" sz="1600" dirty="0" smtClean="0">
                <a:solidFill>
                  <a:srgbClr val="7FB6E4"/>
                </a:solidFill>
                <a:latin typeface="DIN Next LT W04 Medium"/>
                <a:cs typeface="DIN Next LT W04 Medium"/>
              </a:rPr>
              <a:t>DR. GEOFF MANLEY</a:t>
            </a:r>
          </a:p>
        </p:txBody>
      </p:sp>
    </p:spTree>
    <p:extLst>
      <p:ext uri="{BB962C8B-B14F-4D97-AF65-F5344CB8AC3E}">
        <p14:creationId xmlns:p14="http://schemas.microsoft.com/office/powerpoint/2010/main" val="3269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F4B7-925B-3340-A0A2-DB4111DF12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9086" y="301360"/>
            <a:ext cx="76018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1A89D3"/>
                </a:solidFill>
                <a:latin typeface="Blender Pro Bold"/>
                <a:cs typeface="Blender Pro Bold"/>
              </a:rPr>
              <a:t>PALANTIR AND ONE MIND </a:t>
            </a:r>
            <a:endParaRPr lang="en-US" sz="3400" dirty="0">
              <a:solidFill>
                <a:srgbClr val="1A89D3"/>
              </a:solidFill>
              <a:latin typeface="Blender Pro Bold"/>
              <a:cs typeface="Blender Pro 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0055" y="1039008"/>
            <a:ext cx="7844737" cy="5170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/>
              <a:t>Palantir Overview 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Our Work 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Palantir </a:t>
            </a:r>
            <a:r>
              <a:rPr lang="en-US" sz="2600" dirty="0"/>
              <a:t>and One Mind </a:t>
            </a:r>
            <a:r>
              <a:rPr lang="en-US" sz="2600" dirty="0" smtClean="0"/>
              <a:t>Partnership</a:t>
            </a:r>
            <a:r>
              <a:rPr lang="en-US" sz="2600" dirty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What we accomplished so far</a:t>
            </a:r>
            <a:endParaRPr lang="en-US" sz="2600" dirty="0"/>
          </a:p>
          <a:p>
            <a:pPr marL="800100" lvl="1" indent="-342900">
              <a:buFont typeface="Arial"/>
              <a:buChar char="•"/>
            </a:pPr>
            <a:r>
              <a:rPr lang="en-US" sz="2600" dirty="0" smtClean="0"/>
              <a:t>Modeled </a:t>
            </a:r>
            <a:r>
              <a:rPr lang="en-US" sz="2600" dirty="0"/>
              <a:t>and Integrated three data </a:t>
            </a:r>
            <a:r>
              <a:rPr lang="en-US" sz="2600" dirty="0" smtClean="0"/>
              <a:t>sets:</a:t>
            </a:r>
          </a:p>
          <a:p>
            <a:pPr marL="1257300" lvl="2" indent="-342900">
              <a:buFont typeface="Arial"/>
              <a:buChar char="•"/>
            </a:pPr>
            <a:r>
              <a:rPr lang="en-US" sz="2600" dirty="0" smtClean="0"/>
              <a:t>TRACK-TBI</a:t>
            </a:r>
          </a:p>
          <a:p>
            <a:pPr marL="1257300" lvl="2" indent="-342900">
              <a:buFont typeface="Arial"/>
              <a:buChar char="•"/>
            </a:pPr>
            <a:r>
              <a:rPr lang="en-US" sz="2600" dirty="0" smtClean="0"/>
              <a:t>COBRIT</a:t>
            </a:r>
          </a:p>
          <a:p>
            <a:pPr marL="1257300" lvl="2" indent="-342900">
              <a:buFont typeface="Arial"/>
              <a:buChar char="•"/>
            </a:pPr>
            <a:r>
              <a:rPr lang="en-US" sz="2600" dirty="0" smtClean="0"/>
              <a:t>NCAA </a:t>
            </a:r>
            <a:r>
              <a:rPr lang="en-US" sz="2600" dirty="0"/>
              <a:t>Athlete data</a:t>
            </a:r>
          </a:p>
          <a:p>
            <a:pPr marL="800100" lvl="1" indent="-342900">
              <a:buFont typeface="Arial"/>
              <a:buChar char="•"/>
            </a:pPr>
            <a:r>
              <a:rPr lang="en-US" sz="2600" dirty="0" smtClean="0"/>
              <a:t>Provided Access </a:t>
            </a:r>
            <a:r>
              <a:rPr lang="en-US" sz="2600" dirty="0"/>
              <a:t>to researchers working with Dr. Manley </a:t>
            </a:r>
            <a:endParaRPr lang="en-US" sz="2600" dirty="0" smtClean="0"/>
          </a:p>
          <a:p>
            <a:pPr marL="1257300" lvl="2" indent="-342900">
              <a:buFont typeface="Arial"/>
              <a:buChar char="•"/>
            </a:pPr>
            <a:r>
              <a:rPr lang="en-US" sz="2600" dirty="0" smtClean="0"/>
              <a:t>10 </a:t>
            </a:r>
            <a:r>
              <a:rPr lang="en-US" sz="2600" dirty="0"/>
              <a:t>people from 5 institutions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Palantir </a:t>
            </a:r>
            <a:r>
              <a:rPr lang="en-US" sz="2600" dirty="0"/>
              <a:t>and One Mind Way Ahead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401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Blender Pro Bold</vt:lpstr>
      <vt:lpstr>Blender Pro Heavy</vt:lpstr>
      <vt:lpstr>Calibri</vt:lpstr>
      <vt:lpstr>DIN Next LT W04 Medium</vt:lpstr>
      <vt:lpstr>DIN Next LT W04 Regular</vt:lpstr>
      <vt:lpstr>Office Theme</vt:lpstr>
      <vt:lpstr>PALANTIR &amp; ONE MIND</vt:lpstr>
      <vt:lpstr>PowerPoint Presentation</vt:lpstr>
    </vt:vector>
  </TitlesOfParts>
  <Company>Palantir Technologies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PALANTIR &amp; ONE MIND</dc:title>
  <dc:creator>Shannon Clark</dc:creator>
  <cp:lastModifiedBy>Feats Inc</cp:lastModifiedBy>
  <cp:revision>6</cp:revision>
  <dcterms:created xsi:type="dcterms:W3CDTF">2015-05-25T22:03:52Z</dcterms:created>
  <dcterms:modified xsi:type="dcterms:W3CDTF">2015-05-29T14:21:49Z</dcterms:modified>
</cp:coreProperties>
</file>